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64" r:id="rId6"/>
    <p:sldId id="262" r:id="rId7"/>
    <p:sldId id="263" r:id="rId8"/>
    <p:sldId id="259" r:id="rId9"/>
    <p:sldId id="260" r:id="rId10"/>
    <p:sldId id="265" r:id="rId11"/>
    <p:sldId id="266" r:id="rId1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E93580-417B-405F-AC62-BCAEBF6A7018}" v="477" dt="2020-01-21T14:16:10.620"/>
    <p1510:client id="{C542B7EB-8ED6-45D2-9273-7181EA15C35E}" v="597" dt="2020-01-21T12:53:54.4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63" y="4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C542B7EB-8ED6-45D2-9273-7181EA15C35E}"/>
    <pc:docChg chg="modSld sldOrd">
      <pc:chgData name="" userId="" providerId="" clId="Web-{C542B7EB-8ED6-45D2-9273-7181EA15C35E}" dt="2020-01-21T12:53:54.420" v="585" actId="1076"/>
      <pc:docMkLst>
        <pc:docMk/>
      </pc:docMkLst>
      <pc:sldChg chg="modSp">
        <pc:chgData name="" userId="" providerId="" clId="Web-{C542B7EB-8ED6-45D2-9273-7181EA15C35E}" dt="2020-01-21T11:44:24.216" v="15" actId="1076"/>
        <pc:sldMkLst>
          <pc:docMk/>
          <pc:sldMk cId="901411015" sldId="256"/>
        </pc:sldMkLst>
        <pc:spChg chg="mod">
          <ac:chgData name="" userId="" providerId="" clId="Web-{C542B7EB-8ED6-45D2-9273-7181EA15C35E}" dt="2020-01-21T11:43:54.372" v="14"/>
          <ac:spMkLst>
            <pc:docMk/>
            <pc:sldMk cId="901411015" sldId="256"/>
            <ac:spMk id="7" creationId="{00000000-0000-0000-0000-000000000000}"/>
          </ac:spMkLst>
        </pc:spChg>
        <pc:spChg chg="mod">
          <ac:chgData name="" userId="" providerId="" clId="Web-{C542B7EB-8ED6-45D2-9273-7181EA15C35E}" dt="2020-01-21T11:44:24.216" v="15" actId="1076"/>
          <ac:spMkLst>
            <pc:docMk/>
            <pc:sldMk cId="901411015" sldId="256"/>
            <ac:spMk id="8" creationId="{00000000-0000-0000-0000-000000000000}"/>
          </ac:spMkLst>
        </pc:spChg>
      </pc:sldChg>
      <pc:sldChg chg="modSp">
        <pc:chgData name="" userId="" providerId="" clId="Web-{C542B7EB-8ED6-45D2-9273-7181EA15C35E}" dt="2020-01-21T11:50:06.156" v="49" actId="20577"/>
        <pc:sldMkLst>
          <pc:docMk/>
          <pc:sldMk cId="4195260807" sldId="257"/>
        </pc:sldMkLst>
        <pc:spChg chg="mod">
          <ac:chgData name="" userId="" providerId="" clId="Web-{C542B7EB-8ED6-45D2-9273-7181EA15C35E}" dt="2020-01-21T11:50:06.156" v="49" actId="20577"/>
          <ac:spMkLst>
            <pc:docMk/>
            <pc:sldMk cId="4195260807" sldId="257"/>
            <ac:spMk id="4" creationId="{00000000-0000-0000-0000-000000000000}"/>
          </ac:spMkLst>
        </pc:spChg>
      </pc:sldChg>
      <pc:sldChg chg="addSp modSp">
        <pc:chgData name="" userId="" providerId="" clId="Web-{C542B7EB-8ED6-45D2-9273-7181EA15C35E}" dt="2020-01-21T12:40:38.476" v="468" actId="1076"/>
        <pc:sldMkLst>
          <pc:docMk/>
          <pc:sldMk cId="1017069306" sldId="258"/>
        </pc:sldMkLst>
        <pc:spChg chg="mod">
          <ac:chgData name="" userId="" providerId="" clId="Web-{C542B7EB-8ED6-45D2-9273-7181EA15C35E}" dt="2020-01-21T12:34:19.474" v="421" actId="20577"/>
          <ac:spMkLst>
            <pc:docMk/>
            <pc:sldMk cId="1017069306" sldId="258"/>
            <ac:spMk id="2" creationId="{00000000-0000-0000-0000-000000000000}"/>
          </ac:spMkLst>
        </pc:spChg>
        <pc:spChg chg="mod">
          <ac:chgData name="" userId="" providerId="" clId="Web-{C542B7EB-8ED6-45D2-9273-7181EA15C35E}" dt="2020-01-21T12:38:18.022" v="462" actId="1076"/>
          <ac:spMkLst>
            <pc:docMk/>
            <pc:sldMk cId="1017069306" sldId="258"/>
            <ac:spMk id="4" creationId="{00000000-0000-0000-0000-000000000000}"/>
          </ac:spMkLst>
        </pc:spChg>
        <pc:spChg chg="mod">
          <ac:chgData name="" userId="" providerId="" clId="Web-{C542B7EB-8ED6-45D2-9273-7181EA15C35E}" dt="2020-01-21T12:38:22.757" v="463" actId="1076"/>
          <ac:spMkLst>
            <pc:docMk/>
            <pc:sldMk cId="1017069306" sldId="258"/>
            <ac:spMk id="5" creationId="{00000000-0000-0000-0000-000000000000}"/>
          </ac:spMkLst>
        </pc:spChg>
        <pc:spChg chg="mod">
          <ac:chgData name="" userId="" providerId="" clId="Web-{C542B7EB-8ED6-45D2-9273-7181EA15C35E}" dt="2020-01-21T12:38:50.258" v="466" actId="14100"/>
          <ac:spMkLst>
            <pc:docMk/>
            <pc:sldMk cId="1017069306" sldId="258"/>
            <ac:spMk id="6" creationId="{00000000-0000-0000-0000-000000000000}"/>
          </ac:spMkLst>
        </pc:spChg>
        <pc:spChg chg="add mod">
          <ac:chgData name="" userId="" providerId="" clId="Web-{C542B7EB-8ED6-45D2-9273-7181EA15C35E}" dt="2020-01-21T12:40:38.476" v="468" actId="1076"/>
          <ac:spMkLst>
            <pc:docMk/>
            <pc:sldMk cId="1017069306" sldId="258"/>
            <ac:spMk id="7" creationId="{9789F6BF-CB33-4D52-AF0E-F4F5086627F3}"/>
          </ac:spMkLst>
        </pc:spChg>
      </pc:sldChg>
      <pc:sldChg chg="modSp ord">
        <pc:chgData name="" userId="" providerId="" clId="Web-{C542B7EB-8ED6-45D2-9273-7181EA15C35E}" dt="2020-01-21T12:12:27.494" v="220" actId="14100"/>
        <pc:sldMkLst>
          <pc:docMk/>
          <pc:sldMk cId="1833267861" sldId="261"/>
        </pc:sldMkLst>
        <pc:spChg chg="mod">
          <ac:chgData name="" userId="" providerId="" clId="Web-{C542B7EB-8ED6-45D2-9273-7181EA15C35E}" dt="2020-01-21T12:12:17.152" v="217" actId="1076"/>
          <ac:spMkLst>
            <pc:docMk/>
            <pc:sldMk cId="1833267861" sldId="261"/>
            <ac:spMk id="2" creationId="{00000000-0000-0000-0000-000000000000}"/>
          </ac:spMkLst>
        </pc:spChg>
        <pc:spChg chg="mod">
          <ac:chgData name="" userId="" providerId="" clId="Web-{C542B7EB-8ED6-45D2-9273-7181EA15C35E}" dt="2020-01-21T12:12:27.494" v="220" actId="14100"/>
          <ac:spMkLst>
            <pc:docMk/>
            <pc:sldMk cId="1833267861" sldId="261"/>
            <ac:spMk id="3" creationId="{00000000-0000-0000-0000-000000000000}"/>
          </ac:spMkLst>
        </pc:spChg>
      </pc:sldChg>
      <pc:sldChg chg="modSp ord">
        <pc:chgData name="" userId="" providerId="" clId="Web-{C542B7EB-8ED6-45D2-9273-7181EA15C35E}" dt="2020-01-21T12:53:54.420" v="585" actId="1076"/>
        <pc:sldMkLst>
          <pc:docMk/>
          <pc:sldMk cId="392760118" sldId="262"/>
        </pc:sldMkLst>
        <pc:spChg chg="mod">
          <ac:chgData name="" userId="" providerId="" clId="Web-{C542B7EB-8ED6-45D2-9273-7181EA15C35E}" dt="2020-01-21T12:41:59.571" v="483" actId="20577"/>
          <ac:spMkLst>
            <pc:docMk/>
            <pc:sldMk cId="392760118" sldId="262"/>
            <ac:spMk id="2" creationId="{00000000-0000-0000-0000-000000000000}"/>
          </ac:spMkLst>
        </pc:spChg>
        <pc:spChg chg="mod">
          <ac:chgData name="" userId="" providerId="" clId="Web-{C542B7EB-8ED6-45D2-9273-7181EA15C35E}" dt="2020-01-21T12:53:54.420" v="585" actId="1076"/>
          <ac:spMkLst>
            <pc:docMk/>
            <pc:sldMk cId="392760118" sldId="262"/>
            <ac:spMk id="3" creationId="{00000000-0000-0000-0000-000000000000}"/>
          </ac:spMkLst>
        </pc:spChg>
        <pc:spChg chg="mod">
          <ac:chgData name="" userId="" providerId="" clId="Web-{C542B7EB-8ED6-45D2-9273-7181EA15C35E}" dt="2020-01-21T12:53:38.779" v="584" actId="1076"/>
          <ac:spMkLst>
            <pc:docMk/>
            <pc:sldMk cId="392760118" sldId="262"/>
            <ac:spMk id="4" creationId="{00000000-0000-0000-0000-000000000000}"/>
          </ac:spMkLst>
        </pc:spChg>
        <pc:spChg chg="mod">
          <ac:chgData name="" userId="" providerId="" clId="Web-{C542B7EB-8ED6-45D2-9273-7181EA15C35E}" dt="2020-01-21T12:53:23.967" v="583" actId="1076"/>
          <ac:spMkLst>
            <pc:docMk/>
            <pc:sldMk cId="392760118" sldId="262"/>
            <ac:spMk id="8" creationId="{00000000-0000-0000-0000-000000000000}"/>
          </ac:spMkLst>
        </pc:spChg>
        <pc:spChg chg="mod">
          <ac:chgData name="" userId="" providerId="" clId="Web-{C542B7EB-8ED6-45D2-9273-7181EA15C35E}" dt="2020-01-21T12:53:20.498" v="582" actId="1076"/>
          <ac:spMkLst>
            <pc:docMk/>
            <pc:sldMk cId="392760118" sldId="262"/>
            <ac:spMk id="9" creationId="{00000000-0000-0000-0000-000000000000}"/>
          </ac:spMkLst>
        </pc:spChg>
      </pc:sldChg>
      <pc:sldChg chg="addSp delSp modSp ord">
        <pc:chgData name="" userId="" providerId="" clId="Web-{C542B7EB-8ED6-45D2-9273-7181EA15C35E}" dt="2020-01-21T12:29:44.628" v="398"/>
        <pc:sldMkLst>
          <pc:docMk/>
          <pc:sldMk cId="1684360555" sldId="264"/>
        </pc:sldMkLst>
        <pc:spChg chg="mod">
          <ac:chgData name="" userId="" providerId="" clId="Web-{C542B7EB-8ED6-45D2-9273-7181EA15C35E}" dt="2020-01-21T12:12:34.166" v="221" actId="1076"/>
          <ac:spMkLst>
            <pc:docMk/>
            <pc:sldMk cId="1684360555" sldId="264"/>
            <ac:spMk id="2" creationId="{00000000-0000-0000-0000-000000000000}"/>
          </ac:spMkLst>
        </pc:spChg>
        <pc:spChg chg="add del mod">
          <ac:chgData name="" userId="" providerId="" clId="Web-{C542B7EB-8ED6-45D2-9273-7181EA15C35E}" dt="2020-01-21T12:18:20.622" v="307"/>
          <ac:spMkLst>
            <pc:docMk/>
            <pc:sldMk cId="1684360555" sldId="264"/>
            <ac:spMk id="3" creationId="{2E58AB26-5C69-40C5-983A-64030D5BF62A}"/>
          </ac:spMkLst>
        </pc:spChg>
        <pc:spChg chg="add del mod">
          <ac:chgData name="" userId="" providerId="" clId="Web-{C542B7EB-8ED6-45D2-9273-7181EA15C35E}" dt="2020-01-21T12:18:55.357" v="311"/>
          <ac:spMkLst>
            <pc:docMk/>
            <pc:sldMk cId="1684360555" sldId="264"/>
            <ac:spMk id="4" creationId="{E4172C0A-E119-4EC3-B00B-B2301D596844}"/>
          </ac:spMkLst>
        </pc:spChg>
        <pc:spChg chg="mod">
          <ac:chgData name="" userId="" providerId="" clId="Web-{C542B7EB-8ED6-45D2-9273-7181EA15C35E}" dt="2020-01-21T12:29:29.050" v="394" actId="1076"/>
          <ac:spMkLst>
            <pc:docMk/>
            <pc:sldMk cId="1684360555" sldId="264"/>
            <ac:spMk id="5" creationId="{00000000-0000-0000-0000-000000000000}"/>
          </ac:spMkLst>
        </pc:spChg>
        <pc:spChg chg="mod ord">
          <ac:chgData name="" userId="" providerId="" clId="Web-{C542B7EB-8ED6-45D2-9273-7181EA15C35E}" dt="2020-01-21T12:28:18.095" v="382" actId="1076"/>
          <ac:spMkLst>
            <pc:docMk/>
            <pc:sldMk cId="1684360555" sldId="264"/>
            <ac:spMk id="7" creationId="{00000000-0000-0000-0000-000000000000}"/>
          </ac:spMkLst>
        </pc:spChg>
        <pc:spChg chg="del mod">
          <ac:chgData name="" userId="" providerId="" clId="Web-{C542B7EB-8ED6-45D2-9273-7181EA15C35E}" dt="2020-01-21T12:29:06.878" v="389"/>
          <ac:spMkLst>
            <pc:docMk/>
            <pc:sldMk cId="1684360555" sldId="264"/>
            <ac:spMk id="8" creationId="{00000000-0000-0000-0000-000000000000}"/>
          </ac:spMkLst>
        </pc:spChg>
        <pc:spChg chg="mod ord">
          <ac:chgData name="" userId="" providerId="" clId="Web-{C542B7EB-8ED6-45D2-9273-7181EA15C35E}" dt="2020-01-21T12:28:47.674" v="386" actId="14100"/>
          <ac:spMkLst>
            <pc:docMk/>
            <pc:sldMk cId="1684360555" sldId="264"/>
            <ac:spMk id="9" creationId="{00000000-0000-0000-0000-000000000000}"/>
          </ac:spMkLst>
        </pc:spChg>
        <pc:spChg chg="add del mod">
          <ac:chgData name="" userId="" providerId="" clId="Web-{C542B7EB-8ED6-45D2-9273-7181EA15C35E}" dt="2020-01-21T12:04:11.116" v="146"/>
          <ac:spMkLst>
            <pc:docMk/>
            <pc:sldMk cId="1684360555" sldId="264"/>
            <ac:spMk id="10" creationId="{2B453DA7-C7F4-40B4-8FCD-D84B86C3A1D1}"/>
          </ac:spMkLst>
        </pc:spChg>
        <pc:spChg chg="add del mod">
          <ac:chgData name="" userId="" providerId="" clId="Web-{C542B7EB-8ED6-45D2-9273-7181EA15C35E}" dt="2020-01-21T12:04:46.553" v="153"/>
          <ac:spMkLst>
            <pc:docMk/>
            <pc:sldMk cId="1684360555" sldId="264"/>
            <ac:spMk id="11" creationId="{1F6477FF-A0F4-4176-A716-E4C884758C04}"/>
          </ac:spMkLst>
        </pc:spChg>
        <pc:spChg chg="add mod ord">
          <ac:chgData name="" userId="" providerId="" clId="Web-{C542B7EB-8ED6-45D2-9273-7181EA15C35E}" dt="2020-01-21T12:29:14.409" v="392" actId="1076"/>
          <ac:spMkLst>
            <pc:docMk/>
            <pc:sldMk cId="1684360555" sldId="264"/>
            <ac:spMk id="12" creationId="{2099A594-CF78-48D4-B31D-55710F504474}"/>
          </ac:spMkLst>
        </pc:spChg>
        <pc:spChg chg="add mod">
          <ac:chgData name="" userId="" providerId="" clId="Web-{C542B7EB-8ED6-45D2-9273-7181EA15C35E}" dt="2020-01-21T12:28:34.892" v="385" actId="14100"/>
          <ac:spMkLst>
            <pc:docMk/>
            <pc:sldMk cId="1684360555" sldId="264"/>
            <ac:spMk id="13" creationId="{15C49565-7D8B-43DA-AB58-66BF35CEE5F7}"/>
          </ac:spMkLst>
        </pc:spChg>
        <pc:spChg chg="add del mod">
          <ac:chgData name="" userId="" providerId="" clId="Web-{C542B7EB-8ED6-45D2-9273-7181EA15C35E}" dt="2020-01-21T12:29:09.174" v="390"/>
          <ac:spMkLst>
            <pc:docMk/>
            <pc:sldMk cId="1684360555" sldId="264"/>
            <ac:spMk id="14" creationId="{68250B80-C903-415E-A1F5-4176E33EE211}"/>
          </ac:spMkLst>
        </pc:spChg>
        <pc:spChg chg="add del mod">
          <ac:chgData name="" userId="" providerId="" clId="Web-{C542B7EB-8ED6-45D2-9273-7181EA15C35E}" dt="2020-01-21T12:23:02.437" v="337"/>
          <ac:spMkLst>
            <pc:docMk/>
            <pc:sldMk cId="1684360555" sldId="264"/>
            <ac:spMk id="15" creationId="{EA8E1ACA-4698-455C-AA4F-62E627A56E28}"/>
          </ac:spMkLst>
        </pc:spChg>
        <pc:spChg chg="add del mod">
          <ac:chgData name="" userId="" providerId="" clId="Web-{C542B7EB-8ED6-45D2-9273-7181EA15C35E}" dt="2020-01-21T12:29:44.628" v="398"/>
          <ac:spMkLst>
            <pc:docMk/>
            <pc:sldMk cId="1684360555" sldId="264"/>
            <ac:spMk id="16" creationId="{2F484CFA-839B-4C61-B934-59609AEC2BAF}"/>
          </ac:spMkLst>
        </pc:spChg>
        <pc:spChg chg="add mod">
          <ac:chgData name="" userId="" providerId="" clId="Web-{C542B7EB-8ED6-45D2-9273-7181EA15C35E}" dt="2020-01-21T12:29:23.268" v="393" actId="1076"/>
          <ac:spMkLst>
            <pc:docMk/>
            <pc:sldMk cId="1684360555" sldId="264"/>
            <ac:spMk id="17" creationId="{8DF6FBD5-ED1D-4A08-878B-F830335DA82D}"/>
          </ac:spMkLst>
        </pc:spChg>
        <pc:spChg chg="add mod">
          <ac:chgData name="" userId="" providerId="" clId="Web-{C542B7EB-8ED6-45D2-9273-7181EA15C35E}" dt="2020-01-21T12:29:42.909" v="397" actId="1076"/>
          <ac:spMkLst>
            <pc:docMk/>
            <pc:sldMk cId="1684360555" sldId="264"/>
            <ac:spMk id="18" creationId="{CE171233-D123-4E39-8796-B35247798AB5}"/>
          </ac:spMkLst>
        </pc:spChg>
      </pc:sldChg>
      <pc:sldChg chg="modSp">
        <pc:chgData name="" userId="" providerId="" clId="Web-{C542B7EB-8ED6-45D2-9273-7181EA15C35E}" dt="2020-01-21T11:50:39.531" v="59" actId="20577"/>
        <pc:sldMkLst>
          <pc:docMk/>
          <pc:sldMk cId="682973294" sldId="266"/>
        </pc:sldMkLst>
        <pc:spChg chg="mod">
          <ac:chgData name="" userId="" providerId="" clId="Web-{C542B7EB-8ED6-45D2-9273-7181EA15C35E}" dt="2020-01-21T11:50:39.531" v="59" actId="20577"/>
          <ac:spMkLst>
            <pc:docMk/>
            <pc:sldMk cId="682973294" sldId="266"/>
            <ac:spMk id="4" creationId="{00000000-0000-0000-0000-000000000000}"/>
          </ac:spMkLst>
        </pc:spChg>
      </pc:sldChg>
    </pc:docChg>
  </pc:docChgLst>
  <pc:docChgLst>
    <pc:chgData clId="Web-{B5E93580-417B-405F-AC62-BCAEBF6A7018}"/>
    <pc:docChg chg="modSld sldOrd">
      <pc:chgData name="" userId="" providerId="" clId="Web-{B5E93580-417B-405F-AC62-BCAEBF6A7018}" dt="2020-01-21T14:16:10.620" v="457" actId="14100"/>
      <pc:docMkLst>
        <pc:docMk/>
      </pc:docMkLst>
      <pc:sldChg chg="delSp modSp">
        <pc:chgData name="" userId="" providerId="" clId="Web-{B5E93580-417B-405F-AC62-BCAEBF6A7018}" dt="2020-01-21T13:52:24.643" v="232" actId="20577"/>
        <pc:sldMkLst>
          <pc:docMk/>
          <pc:sldMk cId="856674578" sldId="259"/>
        </pc:sldMkLst>
        <pc:spChg chg="mod">
          <ac:chgData name="" userId="" providerId="" clId="Web-{B5E93580-417B-405F-AC62-BCAEBF6A7018}" dt="2020-01-21T13:52:24.643" v="232" actId="20577"/>
          <ac:spMkLst>
            <pc:docMk/>
            <pc:sldMk cId="856674578" sldId="259"/>
            <ac:spMk id="2" creationId="{00000000-0000-0000-0000-000000000000}"/>
          </ac:spMkLst>
        </pc:spChg>
        <pc:spChg chg="mod">
          <ac:chgData name="" userId="" providerId="" clId="Web-{B5E93580-417B-405F-AC62-BCAEBF6A7018}" dt="2020-01-21T13:45:44.124" v="215" actId="1076"/>
          <ac:spMkLst>
            <pc:docMk/>
            <pc:sldMk cId="856674578" sldId="259"/>
            <ac:spMk id="4" creationId="{00000000-0000-0000-0000-000000000000}"/>
          </ac:spMkLst>
        </pc:spChg>
        <pc:spChg chg="mod">
          <ac:chgData name="" userId="" providerId="" clId="Web-{B5E93580-417B-405F-AC62-BCAEBF6A7018}" dt="2020-01-21T13:45:30.937" v="213" actId="1076"/>
          <ac:spMkLst>
            <pc:docMk/>
            <pc:sldMk cId="856674578" sldId="259"/>
            <ac:spMk id="6" creationId="{00000000-0000-0000-0000-000000000000}"/>
          </ac:spMkLst>
        </pc:spChg>
        <pc:spChg chg="del">
          <ac:chgData name="" userId="" providerId="" clId="Web-{B5E93580-417B-405F-AC62-BCAEBF6A7018}" dt="2020-01-21T13:31:57.635" v="97"/>
          <ac:spMkLst>
            <pc:docMk/>
            <pc:sldMk cId="856674578" sldId="259"/>
            <ac:spMk id="9" creationId="{00000000-0000-0000-0000-000000000000}"/>
          </ac:spMkLst>
        </pc:spChg>
        <pc:spChg chg="mod">
          <ac:chgData name="" userId="" providerId="" clId="Web-{B5E93580-417B-405F-AC62-BCAEBF6A7018}" dt="2020-01-21T13:45:41.359" v="214" actId="1076"/>
          <ac:spMkLst>
            <pc:docMk/>
            <pc:sldMk cId="856674578" sldId="259"/>
            <ac:spMk id="10" creationId="{00000000-0000-0000-0000-000000000000}"/>
          </ac:spMkLst>
        </pc:spChg>
        <pc:spChg chg="mod">
          <ac:chgData name="" userId="" providerId="" clId="Web-{B5E93580-417B-405F-AC62-BCAEBF6A7018}" dt="2020-01-21T13:45:22.812" v="212" actId="1076"/>
          <ac:spMkLst>
            <pc:docMk/>
            <pc:sldMk cId="856674578" sldId="259"/>
            <ac:spMk id="11" creationId="{00000000-0000-0000-0000-000000000000}"/>
          </ac:spMkLst>
        </pc:spChg>
      </pc:sldChg>
      <pc:sldChg chg="addSp delSp modSp">
        <pc:chgData name="" userId="" providerId="" clId="Web-{B5E93580-417B-405F-AC62-BCAEBF6A7018}" dt="2020-01-21T14:05:15.819" v="409" actId="1076"/>
        <pc:sldMkLst>
          <pc:docMk/>
          <pc:sldMk cId="4177669220" sldId="260"/>
        </pc:sldMkLst>
        <pc:spChg chg="del mod">
          <ac:chgData name="" userId="" providerId="" clId="Web-{B5E93580-417B-405F-AC62-BCAEBF6A7018}" dt="2020-01-21T13:51:57.580" v="219"/>
          <ac:spMkLst>
            <pc:docMk/>
            <pc:sldMk cId="4177669220" sldId="260"/>
            <ac:spMk id="2" creationId="{00000000-0000-0000-0000-000000000000}"/>
          </ac:spMkLst>
        </pc:spChg>
        <pc:spChg chg="add mod">
          <ac:chgData name="" userId="" providerId="" clId="Web-{B5E93580-417B-405F-AC62-BCAEBF6A7018}" dt="2020-01-21T13:53:30.846" v="256" actId="20577"/>
          <ac:spMkLst>
            <pc:docMk/>
            <pc:sldMk cId="4177669220" sldId="260"/>
            <ac:spMk id="3" creationId="{5C8914C4-44A1-481C-BADF-C5D9258F191F}"/>
          </ac:spMkLst>
        </pc:spChg>
        <pc:spChg chg="mod">
          <ac:chgData name="" userId="" providerId="" clId="Web-{B5E93580-417B-405F-AC62-BCAEBF6A7018}" dt="2020-01-21T13:58:31.614" v="359" actId="1076"/>
          <ac:spMkLst>
            <pc:docMk/>
            <pc:sldMk cId="4177669220" sldId="260"/>
            <ac:spMk id="4" creationId="{00000000-0000-0000-0000-000000000000}"/>
          </ac:spMkLst>
        </pc:spChg>
        <pc:spChg chg="add del mod">
          <ac:chgData name="" userId="" providerId="" clId="Web-{B5E93580-417B-405F-AC62-BCAEBF6A7018}" dt="2020-01-21T14:00:05.896" v="375"/>
          <ac:spMkLst>
            <pc:docMk/>
            <pc:sldMk cId="4177669220" sldId="260"/>
            <ac:spMk id="5" creationId="{FB65845E-8415-4283-B811-F579BBB32994}"/>
          </ac:spMkLst>
        </pc:spChg>
        <pc:spChg chg="mod">
          <ac:chgData name="" userId="" providerId="" clId="Web-{B5E93580-417B-405F-AC62-BCAEBF6A7018}" dt="2020-01-21T14:01:37.068" v="387" actId="1076"/>
          <ac:spMkLst>
            <pc:docMk/>
            <pc:sldMk cId="4177669220" sldId="260"/>
            <ac:spMk id="6" creationId="{00000000-0000-0000-0000-000000000000}"/>
          </ac:spMkLst>
        </pc:spChg>
        <pc:spChg chg="add mod">
          <ac:chgData name="" userId="" providerId="" clId="Web-{B5E93580-417B-405F-AC62-BCAEBF6A7018}" dt="2020-01-21T14:02:04.349" v="393" actId="14100"/>
          <ac:spMkLst>
            <pc:docMk/>
            <pc:sldMk cId="4177669220" sldId="260"/>
            <ac:spMk id="7" creationId="{23E86289-217B-4E53-866A-ADCB89520C8A}"/>
          </ac:spMkLst>
        </pc:spChg>
        <pc:spChg chg="mod">
          <ac:chgData name="" userId="" providerId="" clId="Web-{B5E93580-417B-405F-AC62-BCAEBF6A7018}" dt="2020-01-21T13:58:26.786" v="358" actId="1076"/>
          <ac:spMkLst>
            <pc:docMk/>
            <pc:sldMk cId="4177669220" sldId="260"/>
            <ac:spMk id="8" creationId="{00000000-0000-0000-0000-000000000000}"/>
          </ac:spMkLst>
        </pc:spChg>
        <pc:spChg chg="add mod">
          <ac:chgData name="" userId="" providerId="" clId="Web-{B5E93580-417B-405F-AC62-BCAEBF6A7018}" dt="2020-01-21T14:03:43.647" v="403" actId="14100"/>
          <ac:spMkLst>
            <pc:docMk/>
            <pc:sldMk cId="4177669220" sldId="260"/>
            <ac:spMk id="9" creationId="{00EA7175-864E-4B48-BDDB-FC47C9585F60}"/>
          </ac:spMkLst>
        </pc:spChg>
        <pc:spChg chg="del">
          <ac:chgData name="" userId="" providerId="" clId="Web-{B5E93580-417B-405F-AC62-BCAEBF6A7018}" dt="2020-01-21T13:56:05.894" v="312"/>
          <ac:spMkLst>
            <pc:docMk/>
            <pc:sldMk cId="4177669220" sldId="260"/>
            <ac:spMk id="11" creationId="{00000000-0000-0000-0000-000000000000}"/>
          </ac:spMkLst>
        </pc:spChg>
        <pc:spChg chg="mod">
          <ac:chgData name="" userId="" providerId="" clId="Web-{B5E93580-417B-405F-AC62-BCAEBF6A7018}" dt="2020-01-21T13:57:24.316" v="348" actId="1076"/>
          <ac:spMkLst>
            <pc:docMk/>
            <pc:sldMk cId="4177669220" sldId="260"/>
            <ac:spMk id="12" creationId="{00000000-0000-0000-0000-000000000000}"/>
          </ac:spMkLst>
        </pc:spChg>
        <pc:spChg chg="add mod">
          <ac:chgData name="" userId="" providerId="" clId="Web-{B5E93580-417B-405F-AC62-BCAEBF6A7018}" dt="2020-01-21T14:01:52.568" v="391" actId="1076"/>
          <ac:spMkLst>
            <pc:docMk/>
            <pc:sldMk cId="4177669220" sldId="260"/>
            <ac:spMk id="13" creationId="{F4AB7424-6437-4D4C-AB86-7FE2ECC77572}"/>
          </ac:spMkLst>
        </pc:spChg>
        <pc:spChg chg="add mod">
          <ac:chgData name="" userId="" providerId="" clId="Web-{B5E93580-417B-405F-AC62-BCAEBF6A7018}" dt="2020-01-21T14:01:57.162" v="392" actId="1076"/>
          <ac:spMkLst>
            <pc:docMk/>
            <pc:sldMk cId="4177669220" sldId="260"/>
            <ac:spMk id="14" creationId="{12AFF4AD-CA88-4957-BD12-DB4185C31CE7}"/>
          </ac:spMkLst>
        </pc:spChg>
        <pc:spChg chg="add mod">
          <ac:chgData name="" userId="" providerId="" clId="Web-{B5E93580-417B-405F-AC62-BCAEBF6A7018}" dt="2020-01-21T13:58:13.301" v="356" actId="1076"/>
          <ac:spMkLst>
            <pc:docMk/>
            <pc:sldMk cId="4177669220" sldId="260"/>
            <ac:spMk id="15" creationId="{F2A8672F-2D2D-4062-A4E7-08A2421E5FF8}"/>
          </ac:spMkLst>
        </pc:spChg>
        <pc:spChg chg="del mod">
          <ac:chgData name="" userId="" providerId="" clId="Web-{B5E93580-417B-405F-AC62-BCAEBF6A7018}" dt="2020-01-21T14:01:42.849" v="389"/>
          <ac:spMkLst>
            <pc:docMk/>
            <pc:sldMk cId="4177669220" sldId="260"/>
            <ac:spMk id="16" creationId="{00000000-0000-0000-0000-000000000000}"/>
          </ac:spMkLst>
        </pc:spChg>
        <pc:spChg chg="add mod">
          <ac:chgData name="" userId="" providerId="" clId="Web-{B5E93580-417B-405F-AC62-BCAEBF6A7018}" dt="2020-01-21T14:05:15.819" v="409" actId="1076"/>
          <ac:spMkLst>
            <pc:docMk/>
            <pc:sldMk cId="4177669220" sldId="260"/>
            <ac:spMk id="18" creationId="{8C6CC351-94AC-4CC1-90C0-B0FAFE6156DB}"/>
          </ac:spMkLst>
        </pc:spChg>
        <pc:spChg chg="del mod">
          <ac:chgData name="" userId="" providerId="" clId="Web-{B5E93580-417B-405F-AC62-BCAEBF6A7018}" dt="2020-01-21T14:01:40.802" v="388"/>
          <ac:spMkLst>
            <pc:docMk/>
            <pc:sldMk cId="4177669220" sldId="260"/>
            <ac:spMk id="19" creationId="{00000000-0000-0000-0000-000000000000}"/>
          </ac:spMkLst>
        </pc:spChg>
      </pc:sldChg>
      <pc:sldChg chg="addSp delSp modSp ord">
        <pc:chgData name="" userId="" providerId="" clId="Web-{B5E93580-417B-405F-AC62-BCAEBF6A7018}" dt="2020-01-21T13:52:28.002" v="235" actId="20577"/>
        <pc:sldMkLst>
          <pc:docMk/>
          <pc:sldMk cId="1846828772" sldId="263"/>
        </pc:sldMkLst>
        <pc:spChg chg="add del mod">
          <ac:chgData name="" userId="" providerId="" clId="Web-{B5E93580-417B-405F-AC62-BCAEBF6A7018}" dt="2020-01-21T13:14:42.128" v="35"/>
          <ac:spMkLst>
            <pc:docMk/>
            <pc:sldMk cId="1846828772" sldId="263"/>
            <ac:spMk id="2" creationId="{B2A5D586-9772-4249-8C2F-4AC484034652}"/>
          </ac:spMkLst>
        </pc:spChg>
        <pc:spChg chg="mod">
          <ac:chgData name="" userId="" providerId="" clId="Web-{B5E93580-417B-405F-AC62-BCAEBF6A7018}" dt="2020-01-21T13:22:21.381" v="88" actId="1076"/>
          <ac:spMkLst>
            <pc:docMk/>
            <pc:sldMk cId="1846828772" sldId="263"/>
            <ac:spMk id="3" creationId="{00000000-0000-0000-0000-000000000000}"/>
          </ac:spMkLst>
        </pc:spChg>
        <pc:spChg chg="mod">
          <ac:chgData name="" userId="" providerId="" clId="Web-{B5E93580-417B-405F-AC62-BCAEBF6A7018}" dt="2020-01-21T13:22:35.225" v="90" actId="14100"/>
          <ac:spMkLst>
            <pc:docMk/>
            <pc:sldMk cId="1846828772" sldId="263"/>
            <ac:spMk id="4" creationId="{00000000-0000-0000-0000-000000000000}"/>
          </ac:spMkLst>
        </pc:spChg>
        <pc:spChg chg="add mod">
          <ac:chgData name="" userId="" providerId="" clId="Web-{B5E93580-417B-405F-AC62-BCAEBF6A7018}" dt="2020-01-21T13:52:28.002" v="235" actId="20577"/>
          <ac:spMkLst>
            <pc:docMk/>
            <pc:sldMk cId="1846828772" sldId="263"/>
            <ac:spMk id="5" creationId="{E353F6EF-F23B-43C4-AF81-22EC9E252893}"/>
          </ac:spMkLst>
        </pc:spChg>
      </pc:sldChg>
      <pc:sldChg chg="delSp modSp">
        <pc:chgData name="" userId="" providerId="" clId="Web-{B5E93580-417B-405F-AC62-BCAEBF6A7018}" dt="2020-01-21T14:16:10.620" v="457" actId="14100"/>
        <pc:sldMkLst>
          <pc:docMk/>
          <pc:sldMk cId="1734513732" sldId="265"/>
        </pc:sldMkLst>
        <pc:spChg chg="mod">
          <ac:chgData name="" userId="" providerId="" clId="Web-{B5E93580-417B-405F-AC62-BCAEBF6A7018}" dt="2020-01-21T14:15:18.292" v="452" actId="1076"/>
          <ac:spMkLst>
            <pc:docMk/>
            <pc:sldMk cId="1734513732" sldId="265"/>
            <ac:spMk id="5" creationId="{00000000-0000-0000-0000-000000000000}"/>
          </ac:spMkLst>
        </pc:spChg>
        <pc:spChg chg="mod">
          <ac:chgData name="" userId="" providerId="" clId="Web-{B5E93580-417B-405F-AC62-BCAEBF6A7018}" dt="2020-01-21T14:16:10.620" v="457" actId="14100"/>
          <ac:spMkLst>
            <pc:docMk/>
            <pc:sldMk cId="1734513732" sldId="265"/>
            <ac:spMk id="6" creationId="{00000000-0000-0000-0000-000000000000}"/>
          </ac:spMkLst>
        </pc:spChg>
        <pc:spChg chg="mod">
          <ac:chgData name="" userId="" providerId="" clId="Web-{B5E93580-417B-405F-AC62-BCAEBF6A7018}" dt="2020-01-21T14:15:12.854" v="451" actId="1076"/>
          <ac:spMkLst>
            <pc:docMk/>
            <pc:sldMk cId="1734513732" sldId="265"/>
            <ac:spMk id="8" creationId="{00000000-0000-0000-0000-000000000000}"/>
          </ac:spMkLst>
        </pc:spChg>
        <pc:spChg chg="del">
          <ac:chgData name="" userId="" providerId="" clId="Web-{B5E93580-417B-405F-AC62-BCAEBF6A7018}" dt="2020-01-21T14:10:44.072" v="412"/>
          <ac:spMkLst>
            <pc:docMk/>
            <pc:sldMk cId="1734513732" sldId="265"/>
            <ac:spMk id="9" creationId="{00000000-0000-0000-0000-000000000000}"/>
          </ac:spMkLst>
        </pc:spChg>
        <pc:spChg chg="del">
          <ac:chgData name="" userId="" providerId="" clId="Web-{B5E93580-417B-405F-AC62-BCAEBF6A7018}" dt="2020-01-21T14:10:36.494" v="411"/>
          <ac:spMkLst>
            <pc:docMk/>
            <pc:sldMk cId="1734513732" sldId="265"/>
            <ac:spMk id="10" creationId="{00000000-0000-0000-0000-000000000000}"/>
          </ac:spMkLst>
        </pc:spChg>
        <pc:spChg chg="del">
          <ac:chgData name="" userId="" providerId="" clId="Web-{B5E93580-417B-405F-AC62-BCAEBF6A7018}" dt="2020-01-21T14:10:34.415" v="410"/>
          <ac:spMkLst>
            <pc:docMk/>
            <pc:sldMk cId="1734513732" sldId="265"/>
            <ac:spMk id="11" creationId="{00000000-0000-0000-0000-000000000000}"/>
          </ac:spMkLst>
        </pc:spChg>
      </pc:sldChg>
      <pc:sldChg chg="modSp">
        <pc:chgData name="" userId="" providerId="" clId="Web-{B5E93580-417B-405F-AC62-BCAEBF6A7018}" dt="2020-01-21T14:05:07.288" v="407" actId="1076"/>
        <pc:sldMkLst>
          <pc:docMk/>
          <pc:sldMk cId="682973294" sldId="266"/>
        </pc:sldMkLst>
        <pc:spChg chg="mod">
          <ac:chgData name="" userId="" providerId="" clId="Web-{B5E93580-417B-405F-AC62-BCAEBF6A7018}" dt="2020-01-21T14:05:07.288" v="407" actId="1076"/>
          <ac:spMkLst>
            <pc:docMk/>
            <pc:sldMk cId="682973294" sldId="266"/>
            <ac:spMk id="4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9940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936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44"/>
            <a:ext cx="1971675" cy="435887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9555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6537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5"/>
            <a:ext cx="7886700" cy="213955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7559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134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5"/>
            <a:ext cx="7886700" cy="99417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1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2673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8953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9550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046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033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54DFF-0894-4BE3-B323-6510529BE3F8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4130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86953" y="406740"/>
            <a:ext cx="5372584" cy="1166566"/>
          </a:xfrm>
        </p:spPr>
        <p:txBody>
          <a:bodyPr anchor="ctr">
            <a:normAutofit fontScale="90000"/>
          </a:bodyPr>
          <a:lstStyle/>
          <a:p>
            <a:pPr algn="l">
              <a:lnSpc>
                <a:spcPct val="100000"/>
              </a:lnSpc>
            </a:pPr>
            <a:r>
              <a:rPr lang="ru-RU" sz="2800" b="1" dirty="0"/>
              <a:t>КАЗАХСКИЙ НАЦИОНАЛЬНЫЙ УНИВЕРСИТЕТ ИМ. АЛЬ-ФАРАБИ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772" y="303085"/>
            <a:ext cx="1906832" cy="1441601"/>
          </a:xfrm>
          <a:prstGeom prst="ellipse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3186953" y="1624135"/>
            <a:ext cx="5372583" cy="8081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2400" b="1" dirty="0"/>
              <a:t>Высшая школа экономики и бизнеса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3200399" y="2575027"/>
            <a:ext cx="5359137" cy="848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3200" b="1" dirty="0" smtClean="0"/>
              <a:t>«</a:t>
            </a:r>
            <a:r>
              <a:rPr lang="ru-RU" sz="3200" b="1" dirty="0"/>
              <a:t>ОРГАНИЗАЦИЯ ФИНАНСИРОВАНИЯ ИНВЕСТИЦИЙ</a:t>
            </a:r>
            <a:r>
              <a:rPr lang="ru-RU" sz="3200" b="1" dirty="0" smtClean="0"/>
              <a:t>»</a:t>
            </a:r>
            <a:endParaRPr lang="ru-RU" sz="3200" b="1" dirty="0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3201240" y="3569250"/>
            <a:ext cx="5363617" cy="8880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2400" b="1" dirty="0"/>
              <a:t>Алиева Б.М.</a:t>
            </a:r>
          </a:p>
          <a:p>
            <a:pPr algn="l">
              <a:lnSpc>
                <a:spcPct val="100000"/>
              </a:lnSpc>
            </a:pPr>
            <a:r>
              <a:rPr lang="ru-RU" sz="2400" b="1" dirty="0"/>
              <a:t>к.э.н., </a:t>
            </a:r>
            <a:r>
              <a:rPr lang="ru-RU" sz="2400" b="1" dirty="0" err="1"/>
              <a:t>и.о</a:t>
            </a:r>
            <a:r>
              <a:rPr lang="ru-RU" sz="2400" b="1" dirty="0"/>
              <a:t>. доцента</a:t>
            </a:r>
          </a:p>
        </p:txBody>
      </p:sp>
    </p:spTree>
    <p:extLst>
      <p:ext uri="{BB962C8B-B14F-4D97-AF65-F5344CB8AC3E}">
        <p14:creationId xmlns:p14="http://schemas.microsoft.com/office/powerpoint/2010/main" val="901411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99564" y="-99503"/>
            <a:ext cx="571865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В инвестиционной деятельности государство выступает в нескольких лицах:</a:t>
            </a:r>
          </a:p>
        </p:txBody>
      </p:sp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3293113" y="1069665"/>
            <a:ext cx="5531555" cy="620889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организатора инвестиционно-финансового рынка;</a:t>
            </a: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3293112" y="1848781"/>
            <a:ext cx="5531555" cy="623174"/>
          </a:xfrm>
          <a:prstGeom prst="round2Diag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  </a:t>
            </a:r>
            <a:r>
              <a:rPr lang="ru-RU" sz="2400" dirty="0">
                <a:solidFill>
                  <a:schemeClr val="tx1"/>
                </a:solidFill>
              </a:rPr>
              <a:t>участника инвестиционно-финансового рынка;</a:t>
            </a: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3293112" y="2630182"/>
            <a:ext cx="5531555" cy="6096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менеджера инвестиционных процессов.</a:t>
            </a:r>
          </a:p>
        </p:txBody>
      </p:sp>
    </p:spTree>
    <p:extLst>
      <p:ext uri="{BB962C8B-B14F-4D97-AF65-F5344CB8AC3E}">
        <p14:creationId xmlns:p14="http://schemas.microsoft.com/office/powerpoint/2010/main" val="17345137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19449" y="337784"/>
            <a:ext cx="5514975" cy="3939540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Источники:</a:t>
            </a:r>
          </a:p>
          <a:p>
            <a:pPr algn="just"/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err="1" smtClean="0">
                <a:ea typeface="+mn-lt"/>
                <a:cs typeface="+mn-lt"/>
              </a:rPr>
              <a:t>Гитман</a:t>
            </a:r>
            <a:r>
              <a:rPr lang="ru-RU" sz="2400" dirty="0" smtClean="0">
                <a:ea typeface="+mn-lt"/>
                <a:cs typeface="+mn-lt"/>
              </a:rPr>
              <a:t> </a:t>
            </a:r>
            <a:r>
              <a:rPr lang="ru-RU" sz="2400" dirty="0" err="1" smtClean="0">
                <a:ea typeface="+mn-lt"/>
                <a:cs typeface="+mn-lt"/>
              </a:rPr>
              <a:t>Л.Дж</a:t>
            </a:r>
            <a:r>
              <a:rPr lang="ru-RU" sz="2400" dirty="0" smtClean="0">
                <a:ea typeface="+mn-lt"/>
                <a:cs typeface="+mn-lt"/>
              </a:rPr>
              <a:t>., </a:t>
            </a:r>
            <a:r>
              <a:rPr lang="ru-RU" sz="2400" dirty="0" err="1" smtClean="0">
                <a:ea typeface="+mn-lt"/>
                <a:cs typeface="+mn-lt"/>
              </a:rPr>
              <a:t>Джонн</a:t>
            </a:r>
            <a:r>
              <a:rPr lang="ru-RU" sz="2400" dirty="0" smtClean="0">
                <a:ea typeface="+mn-lt"/>
                <a:cs typeface="+mn-lt"/>
              </a:rPr>
              <a:t> М.Д. Основы инвестирования : Пер. с англ. –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ea typeface="+mn-lt"/>
                <a:cs typeface="+mn-lt"/>
              </a:rPr>
              <a:t>М.:  Дело,2013.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ea typeface="+mn-lt"/>
                <a:cs typeface="+mn-lt"/>
              </a:rPr>
              <a:t>Гейдаров М.М. Финансирование и кредитование инвестиции. – Алматы: </a:t>
            </a:r>
            <a:r>
              <a:rPr lang="ru-RU" sz="2400" dirty="0" err="1" smtClean="0">
                <a:ea typeface="+mn-lt"/>
                <a:cs typeface="+mn-lt"/>
              </a:rPr>
              <a:t>Алматинский</a:t>
            </a:r>
            <a:r>
              <a:rPr lang="ru-RU" sz="2400" dirty="0" smtClean="0">
                <a:ea typeface="+mn-lt"/>
                <a:cs typeface="+mn-lt"/>
              </a:rPr>
              <a:t> коммерческий институт, 201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Закон РК «Об инвестициях» от 8 января 2003г. №373-11</a:t>
            </a:r>
            <a:endParaRPr lang="ru-RU" sz="2400" dirty="0" smtClean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82973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857052" y="2449252"/>
            <a:ext cx="7391403" cy="13615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endParaRPr lang="ru-RU" sz="3200" b="1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09366" y="514351"/>
            <a:ext cx="5010709" cy="40481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3200" b="1" dirty="0">
                <a:latin typeface="Arial"/>
                <a:cs typeface="Arial"/>
              </a:rPr>
              <a:t>Лекция </a:t>
            </a:r>
            <a:r>
              <a:rPr lang="ru-RU" sz="3200" b="1" dirty="0" smtClean="0">
                <a:latin typeface="Arial"/>
                <a:cs typeface="Arial"/>
              </a:rPr>
              <a:t>2. Роль инвестиций в экономике Казахстана</a:t>
            </a:r>
            <a:endParaRPr lang="ru-RU" sz="3200" b="1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95260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81274" y="0"/>
            <a:ext cx="5610225" cy="193899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b="1" dirty="0" smtClean="0">
                <a:ea typeface="+mn-lt"/>
                <a:cs typeface="+mn-lt"/>
              </a:rPr>
              <a:t>Инвестиция</a:t>
            </a:r>
            <a:r>
              <a:rPr lang="ru-RU" sz="2400" dirty="0" smtClean="0">
                <a:ea typeface="+mn-lt"/>
                <a:cs typeface="+mn-lt"/>
              </a:rPr>
              <a:t>-вложение капитала в отрасли экономики внутри страны и за границей, направленное на простое и расширенное воспроизводство.</a:t>
            </a:r>
            <a:endParaRPr lang="ru-RU" sz="2400" dirty="0">
              <a:ea typeface="+mn-lt"/>
              <a:cs typeface="+mn-lt"/>
            </a:endParaRPr>
          </a:p>
        </p:txBody>
      </p:sp>
      <p:sp>
        <p:nvSpPr>
          <p:cNvPr id="8" name="Пятиугольник 7"/>
          <p:cNvSpPr/>
          <p:nvPr/>
        </p:nvSpPr>
        <p:spPr>
          <a:xfrm>
            <a:off x="3409244" y="2891805"/>
            <a:ext cx="2585155" cy="476830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Портфельные 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9" name="Пятиугольник 8"/>
          <p:cNvSpPr/>
          <p:nvPr/>
        </p:nvSpPr>
        <p:spPr>
          <a:xfrm flipH="1">
            <a:off x="6306343" y="2889107"/>
            <a:ext cx="2585155" cy="462845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Реальные</a:t>
            </a:r>
            <a:r>
              <a:rPr lang="ru-RU" sz="2400" dirty="0" smtClean="0">
                <a:solidFill>
                  <a:schemeClr val="tx1"/>
                </a:solidFill>
              </a:rPr>
              <a:t> 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409243" y="1938992"/>
            <a:ext cx="5482255" cy="74776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Все инвестиции можно разделить на две основные группы:</a:t>
            </a:r>
          </a:p>
        </p:txBody>
      </p:sp>
    </p:spTree>
    <p:extLst>
      <p:ext uri="{BB962C8B-B14F-4D97-AF65-F5344CB8AC3E}">
        <p14:creationId xmlns:p14="http://schemas.microsoft.com/office/powerpoint/2010/main" val="1833267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71826" y="0"/>
            <a:ext cx="5648325" cy="1569660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dirty="0"/>
              <a:t>Наиболее важными и существенными признаками инвестиций признаются:</a:t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4" name="Вертикальный свиток 3"/>
          <p:cNvSpPr/>
          <p:nvPr/>
        </p:nvSpPr>
        <p:spPr>
          <a:xfrm>
            <a:off x="3171826" y="1055764"/>
            <a:ext cx="5972174" cy="2026102"/>
          </a:xfrm>
          <a:prstGeom prst="verticalScroll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numCol="2" rtlCol="0" anchor="ctr"/>
          <a:lstStyle/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</a:rPr>
              <a:t>О</a:t>
            </a:r>
            <a:r>
              <a:rPr lang="ru-RU" sz="2400" dirty="0" smtClean="0">
                <a:solidFill>
                  <a:schemeClr val="tx1"/>
                </a:solidFill>
              </a:rPr>
              <a:t>существление вложений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</a:rPr>
              <a:t>Потенциальная способность 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</a:rPr>
              <a:t>Наличие срока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</a:rPr>
              <a:t>Целенаправленный характер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</a:rPr>
              <a:t>Наличие риска</a:t>
            </a: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069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07249" y="0"/>
            <a:ext cx="5836751" cy="2215991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dirty="0"/>
              <a:t>Средства, предназначенные для инвестирования, в основном выступают в форме денежных средств. </a:t>
            </a:r>
            <a:r>
              <a:rPr lang="ru-RU" sz="2400" dirty="0" smtClean="0"/>
              <a:t>Могут также </a:t>
            </a:r>
            <a:r>
              <a:rPr lang="ru-RU" sz="2400" dirty="0"/>
              <a:t>осуществляться в натурально-вещественной форме</a:t>
            </a:r>
            <a:br>
              <a:rPr lang="ru-RU" sz="2400" dirty="0"/>
            </a:br>
            <a:endParaRPr lang="ru-RU" b="1" dirty="0">
              <a:cs typeface="Arial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07249" y="1939960"/>
            <a:ext cx="3262884" cy="31575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</a:rPr>
              <a:t>Машины</a:t>
            </a:r>
          </a:p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</a:rPr>
              <a:t>Оборудование </a:t>
            </a:r>
          </a:p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</a:rPr>
              <a:t>Паи </a:t>
            </a:r>
          </a:p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</a:rPr>
              <a:t>Технологии </a:t>
            </a:r>
          </a:p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</a:rPr>
              <a:t>Акции </a:t>
            </a:r>
          </a:p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</a:rPr>
              <a:t>Лицензии </a:t>
            </a:r>
          </a:p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</a:rPr>
              <a:t>Интеллектуальные ценности 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4360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12306" y="150079"/>
            <a:ext cx="5321432" cy="83099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dirty="0"/>
              <a:t>Цель инвестиционной политики государства заключается в:</a:t>
            </a:r>
            <a:endParaRPr lang="ru-RU" sz="2400" b="1" dirty="0">
              <a:ea typeface="+mn-lt"/>
              <a:cs typeface="+mn-lt"/>
            </a:endParaRPr>
          </a:p>
        </p:txBody>
      </p:sp>
      <p:sp>
        <p:nvSpPr>
          <p:cNvPr id="4" name="Пятиугольник 3"/>
          <p:cNvSpPr/>
          <p:nvPr/>
        </p:nvSpPr>
        <p:spPr>
          <a:xfrm flipH="1">
            <a:off x="5793291" y="2408844"/>
            <a:ext cx="3312874" cy="421037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400" dirty="0" smtClean="0">
                <a:solidFill>
                  <a:srgbClr val="000000"/>
                </a:solidFill>
                <a:cs typeface="Arial"/>
              </a:rPr>
              <a:t> совершенствование</a:t>
            </a:r>
            <a:endParaRPr lang="ru-RU" sz="2400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8" name="Пятиугольник 7"/>
          <p:cNvSpPr/>
          <p:nvPr/>
        </p:nvSpPr>
        <p:spPr>
          <a:xfrm>
            <a:off x="3361154" y="919036"/>
            <a:ext cx="2996583" cy="410033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rgbClr val="000000"/>
                </a:solidFill>
                <a:cs typeface="Arial"/>
              </a:rPr>
              <a:t>Стимулирование </a:t>
            </a:r>
            <a:endParaRPr lang="ru-RU" sz="2400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5" name="Пятиугольник 4"/>
          <p:cNvSpPr/>
          <p:nvPr/>
        </p:nvSpPr>
        <p:spPr>
          <a:xfrm flipH="1">
            <a:off x="6195093" y="901868"/>
            <a:ext cx="2920270" cy="416829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Создание 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" name="Пятиугольник 5"/>
          <p:cNvSpPr/>
          <p:nvPr/>
        </p:nvSpPr>
        <p:spPr>
          <a:xfrm>
            <a:off x="3370351" y="1435199"/>
            <a:ext cx="2987386" cy="370859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Создание 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" name="Пятиугольник 6"/>
          <p:cNvSpPr/>
          <p:nvPr/>
        </p:nvSpPr>
        <p:spPr>
          <a:xfrm flipH="1">
            <a:off x="6195093" y="1389197"/>
            <a:ext cx="2920270" cy="412792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Привлечение 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0" name="Пятиугольник 9"/>
          <p:cNvSpPr/>
          <p:nvPr/>
        </p:nvSpPr>
        <p:spPr>
          <a:xfrm>
            <a:off x="3361154" y="1909895"/>
            <a:ext cx="2987386" cy="395112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Развитие 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1" name="Пятиугольник 10"/>
          <p:cNvSpPr/>
          <p:nvPr/>
        </p:nvSpPr>
        <p:spPr>
          <a:xfrm flipH="1">
            <a:off x="6195092" y="1935210"/>
            <a:ext cx="2911073" cy="386541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Стимулирование 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9" name="Пятиугольник 8"/>
          <p:cNvSpPr/>
          <p:nvPr/>
        </p:nvSpPr>
        <p:spPr>
          <a:xfrm>
            <a:off x="3361155" y="2408844"/>
            <a:ext cx="2689690" cy="377377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Обеспечение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760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2501" y="-20259"/>
            <a:ext cx="4981575" cy="1569660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dirty="0"/>
              <a:t>Государство регулирует инвестиционную активность посредством </a:t>
            </a:r>
            <a:r>
              <a:rPr lang="ru-RU" sz="2400" dirty="0" smtClean="0"/>
              <a:t>законодательства</a:t>
            </a:r>
            <a:r>
              <a:rPr lang="en-US" sz="2400" dirty="0" smtClean="0"/>
              <a:t>,</a:t>
            </a:r>
            <a:r>
              <a:rPr lang="ru-RU" sz="2400" dirty="0" smtClean="0"/>
              <a:t>через</a:t>
            </a:r>
            <a:endParaRPr lang="ru-RU" sz="2400" b="1" dirty="0">
              <a:ea typeface="+mn-lt"/>
              <a:cs typeface="+mn-lt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2503" y="1614311"/>
            <a:ext cx="1339497" cy="383823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chemeClr val="tx1"/>
                </a:solidFill>
              </a:rPr>
              <a:t>Льготы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59702" y="1614311"/>
            <a:ext cx="2773188" cy="38946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>
                <a:solidFill>
                  <a:schemeClr val="tx1"/>
                </a:solidFill>
              </a:rPr>
              <a:t>П</a:t>
            </a:r>
            <a:r>
              <a:rPr lang="ru-RU" sz="2400" dirty="0" smtClean="0">
                <a:solidFill>
                  <a:schemeClr val="tx1"/>
                </a:solidFill>
              </a:rPr>
              <a:t>ланирование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2501" y="2161819"/>
            <a:ext cx="2321631" cy="45720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chemeClr val="tx1"/>
                </a:solidFill>
              </a:rPr>
              <a:t>Кредитование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07290" y="2147710"/>
            <a:ext cx="2427111" cy="47131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Субсидии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6828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45643" y="80447"/>
            <a:ext cx="5690525" cy="46166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ru-RU" sz="2400" b="1" dirty="0"/>
              <a:t> </a:t>
            </a:r>
            <a:r>
              <a:rPr lang="ru-RU" sz="2400" dirty="0"/>
              <a:t>Участники инвестиционного процесса</a:t>
            </a:r>
          </a:p>
        </p:txBody>
      </p:sp>
      <p:sp>
        <p:nvSpPr>
          <p:cNvPr id="3" name="Пятиугольник 2"/>
          <p:cNvSpPr/>
          <p:nvPr/>
        </p:nvSpPr>
        <p:spPr>
          <a:xfrm>
            <a:off x="3245643" y="845084"/>
            <a:ext cx="2991551" cy="447144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Государство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Пятиугольник 4"/>
          <p:cNvSpPr/>
          <p:nvPr/>
        </p:nvSpPr>
        <p:spPr>
          <a:xfrm flipH="1">
            <a:off x="6090905" y="1141213"/>
            <a:ext cx="3002843" cy="467311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Компании 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" name="Пятиугольник 6"/>
          <p:cNvSpPr/>
          <p:nvPr/>
        </p:nvSpPr>
        <p:spPr>
          <a:xfrm>
            <a:off x="3245642" y="1457509"/>
            <a:ext cx="2991551" cy="482317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Частные лица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118854" y="2075995"/>
            <a:ext cx="3832931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Инвестиционные отношения 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— это прежде всего, отношения собственности и по поводу собственности — производственные отношения во всей своей гамме.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856674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C8914C4-44A1-481C-BADF-C5D9258F191F}"/>
              </a:ext>
            </a:extLst>
          </p:cNvPr>
          <p:cNvSpPr/>
          <p:nvPr/>
        </p:nvSpPr>
        <p:spPr>
          <a:xfrm>
            <a:off x="3108572" y="-56890"/>
            <a:ext cx="5724524" cy="1200329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dirty="0"/>
              <a:t>К основным принципам инвестиционной политики государства на современном этапе можно отнести:</a:t>
            </a:r>
            <a:endParaRPr lang="ru-RU" sz="2400" dirty="0">
              <a:cs typeface="Arial"/>
            </a:endParaRPr>
          </a:p>
        </p:txBody>
      </p:sp>
      <p:sp>
        <p:nvSpPr>
          <p:cNvPr id="16" name="Пятиугольник 15"/>
          <p:cNvSpPr/>
          <p:nvPr/>
        </p:nvSpPr>
        <p:spPr>
          <a:xfrm>
            <a:off x="3198883" y="1243214"/>
            <a:ext cx="2829384" cy="400256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Снижение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7" name="Пятиугольник 16"/>
          <p:cNvSpPr/>
          <p:nvPr/>
        </p:nvSpPr>
        <p:spPr>
          <a:xfrm flipH="1">
            <a:off x="5915377" y="1474446"/>
            <a:ext cx="3132665" cy="455954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Проведение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9" name="Пятиугольник 18"/>
          <p:cNvSpPr/>
          <p:nvPr/>
        </p:nvSpPr>
        <p:spPr>
          <a:xfrm>
            <a:off x="3198883" y="1802954"/>
            <a:ext cx="2829384" cy="458453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Осуществление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20" name="Пятиугольник 19"/>
          <p:cNvSpPr/>
          <p:nvPr/>
        </p:nvSpPr>
        <p:spPr>
          <a:xfrm flipH="1">
            <a:off x="5915377" y="2048048"/>
            <a:ext cx="3132666" cy="459211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Повышение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2" name="Пятиугольник 1"/>
          <p:cNvSpPr/>
          <p:nvPr/>
        </p:nvSpPr>
        <p:spPr>
          <a:xfrm>
            <a:off x="3198883" y="2649625"/>
            <a:ext cx="5866092" cy="462844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Формирование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76692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2637</TotalTime>
  <Words>231</Words>
  <Application>Microsoft Office PowerPoint</Application>
  <PresentationFormat>Экран (16:9)</PresentationFormat>
  <Paragraphs>60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Wingdings</vt:lpstr>
      <vt:lpstr>Тема Office</vt:lpstr>
      <vt:lpstr>КАЗАХСКИЙ НАЦИОНАЛЬНЫЙ УНИВЕРСИТЕТ ИМ. АЛЬ-ФАРАБИ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Windows User</dc:creator>
  <cp:lastModifiedBy>user</cp:lastModifiedBy>
  <cp:revision>411</cp:revision>
  <dcterms:created xsi:type="dcterms:W3CDTF">2019-11-21T13:29:15Z</dcterms:created>
  <dcterms:modified xsi:type="dcterms:W3CDTF">2020-01-24T06:40:32Z</dcterms:modified>
</cp:coreProperties>
</file>